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0" r:id="rId4"/>
    <p:sldId id="261" r:id="rId5"/>
    <p:sldId id="262" r:id="rId6"/>
    <p:sldId id="265" r:id="rId7"/>
    <p:sldId id="263" r:id="rId8"/>
    <p:sldId id="266" r:id="rId9"/>
    <p:sldId id="264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92FB6-3087-40DC-B2DA-424EBDBD90E3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B57FA-F409-4FC1-82D3-7330FCEE7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667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A5B27-EFD3-450F-9779-23BE2C2DCB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54D12F-C4EC-4999-9D97-24180DE4AC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0A5C6-8E14-4AD3-862C-702C25902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1/292022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F3397-29AD-44AF-BDDD-59DCE065B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CF741-61B9-4A26-AF48-3AD5F04D3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52EF-30BF-4398-9AE3-0561D6895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5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4D168-02BB-44A8-B02D-1AFD470D1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0BF6D8-266A-4FDB-9905-DB70247829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A1777-FBC3-44A3-AB36-7E50FC2A8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1/292022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77CF8-9EFA-471B-8489-2D699DBF2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7BBC4D-40E2-454D-88E9-0FF6D74FB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52EF-30BF-4398-9AE3-0561D6895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44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606DB5-7C07-4DD3-941A-3CF4EF2206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77EA88-9892-4BBF-8AF8-EC0432E442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D4072-EFF7-45B3-8485-CA744E420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1/292022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9E797-3E04-42A9-BE06-9F4B24D70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70FC0-F12B-42A6-A9AA-2A8431241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52EF-30BF-4398-9AE3-0561D6895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28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7CAC6-F3F8-4638-B57B-D98226945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B8822-6313-4361-B513-B3BE183D7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F3694-E4B0-4169-9F4E-5B44F91F9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1/292022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501934-BBBB-48F5-AB81-B88DE5A43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FF607-F620-4181-9EB6-89FD063B8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52EF-30BF-4398-9AE3-0561D6895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4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E5089-97BE-4203-962C-777922D0E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5F855-AA6C-4C36-AF14-3D83C7978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D2EE1A-BC5E-4643-9FE0-7E18F9C95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1/292022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C47F7-B65C-497D-B2EA-8BF109CF3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67289-91A6-49A6-9E17-4D277D0E2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52EF-30BF-4398-9AE3-0561D6895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239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40F8F-ED25-4657-B592-75EB0C4FC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9FEAC-13FC-4979-A3AC-55103B6F00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A0510D-8C7A-4014-AE90-406256E0A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CE4C3F-2BC9-467C-888F-4455B0DEF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1/292022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21EAE3-C3AD-4884-98BE-2B8395423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B23956-6613-402C-A740-0807E8C09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52EF-30BF-4398-9AE3-0561D6895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93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32CB7-A503-4735-8E60-226D1CA78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419D44-1E3A-445C-96D6-82368210B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CF7E36-FD80-40B5-9238-0390162B3C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94104B-A621-4EA4-AEEE-A92D74E5B2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0B16FF-E0DA-4950-8A55-E101E685E8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D50BB9-FBB9-455F-BBD5-0F3E38D01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1/292022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2D1210-8244-4E7E-B15B-41B9C70CF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3B7F81-9BAA-49F1-87B8-208DC6ABB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52EF-30BF-4398-9AE3-0561D6895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425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3FF68-B072-4157-AB0D-B6F869260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350DA4-3AD9-44CA-A58E-220BB37E3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1/292022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0D21E3-3300-4AFC-9CC3-89F8F6DD8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FA920D-1D9C-4468-AD4A-2A9B37600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52EF-30BF-4398-9AE3-0561D6895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21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A7F29F-6BFF-425B-AD18-FD802DBA2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1/292022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52ACCE-C2F3-47B3-98BF-71BD48BF5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A66A1E-0690-4CAF-87D1-0B8EF3CE6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52EF-30BF-4398-9AE3-0561D6895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113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0DED8-6715-40B8-8B01-788FE0DAF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7C7CB-4E81-4710-A451-C1853B2BD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6ECACF-E6D3-4200-8673-13BF435AF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C4C50-797A-4FFF-B268-C57865C2A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1/292022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E4EA4E-1ECB-41F5-ADCA-7D8F55B9E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59C271-3BBC-4055-8C52-659089D96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52EF-30BF-4398-9AE3-0561D6895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37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2F541-41FC-4835-A78D-D7BD33787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6D4673-C20B-40DA-AF58-7234C3C1B7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DB9E0-C422-4855-B2CC-9D1B787EAC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B0FBFC-50E1-4B6E-B286-83715EEE3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1/292022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435786-A5D3-43EF-B9A2-55201B64E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2E0C46-5BA2-45F7-9214-4185E7F0C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52EF-30BF-4398-9AE3-0561D6895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01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6EB9E9-D6B2-4E21-BB33-4C781CCC1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3E1B9E-8B68-4D74-AD78-5D15D0495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EDEEB-E045-460C-B4A0-4D62C46594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1/292022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0A6D7-1181-40BE-BA89-4279CC1896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67727-E02A-44D6-AF00-36AE347CC3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952EF-30BF-4398-9AE3-0561D6895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64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81178-2013-4C19-9A16-D26BFCFEBA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2560" y="312651"/>
            <a:ext cx="9144000" cy="1386302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+mn-lt"/>
              </a:rPr>
              <a:t>Don &amp; Mary Gerry Taylor</a:t>
            </a:r>
            <a:br>
              <a:rPr lang="en-US" sz="4400" b="1" dirty="0">
                <a:latin typeface="+mn-lt"/>
              </a:rPr>
            </a:br>
            <a:r>
              <a:rPr lang="en-US" sz="4400" b="1" dirty="0">
                <a:latin typeface="+mn-lt"/>
              </a:rPr>
              <a:t>Rotary Memories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ABA5CB-D541-4C84-ACFF-CB00D1265F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461" y="5648222"/>
            <a:ext cx="6884504" cy="801614"/>
          </a:xfrm>
        </p:spPr>
        <p:txBody>
          <a:bodyPr>
            <a:normAutofit/>
          </a:bodyPr>
          <a:lstStyle/>
          <a:p>
            <a:r>
              <a:rPr lang="en-US" sz="2800" b="1" dirty="0"/>
              <a:t>Married over 40 years</a:t>
            </a: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4A1F0148-40BC-4614-BCEF-20040A9F1D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704" y="5707473"/>
            <a:ext cx="2557857" cy="837876"/>
          </a:xfrm>
          <a:prstGeom prst="rect">
            <a:avLst/>
          </a:prstGeom>
        </p:spPr>
      </p:pic>
      <p:pic>
        <p:nvPicPr>
          <p:cNvPr id="9" name="Picture 8" descr="A person and person sitting next to a large rubber duck&#10;&#10;Description automatically generated with medium confidence">
            <a:extLst>
              <a:ext uri="{FF2B5EF4-FFF2-40B4-BE49-F238E27FC236}">
                <a16:creationId xmlns:a16="http://schemas.microsoft.com/office/drawing/2014/main" id="{1A479A4E-F5A1-4963-BDED-C476AC692E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390" y="1698953"/>
            <a:ext cx="8101220" cy="38508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B28CCF-C1D3-4459-8937-88CCD53F819F}"/>
              </a:ext>
            </a:extLst>
          </p:cNvPr>
          <p:cNvSpPr txBox="1"/>
          <p:nvPr/>
        </p:nvSpPr>
        <p:spPr>
          <a:xfrm>
            <a:off x="2955732" y="152543"/>
            <a:ext cx="6097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b="1" dirty="0"/>
          </a:p>
          <a:p>
            <a:r>
              <a:rPr lang="en-US" sz="1800" b="1" dirty="0">
                <a:latin typeface="+mn-lt"/>
              </a:rPr>
              <a:t> </a:t>
            </a:r>
            <a:endParaRPr lang="en-US" dirty="0"/>
          </a:p>
        </p:txBody>
      </p:sp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59533644-C0BF-41D2-85D8-0A922F3F1F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703" y="5707473"/>
            <a:ext cx="2557857" cy="83787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B3044-E104-4443-8768-C9A4B8B5E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1/292022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84632E-486C-49A9-8182-D3128A255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52EF-30BF-4398-9AE3-0561D689557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351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09E9C-28A5-46C9-9AC5-89EE6CED1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6635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Don Taylor – 1988-89 Directory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769AA-0671-4AC4-9FBC-A5A6063FC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253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b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BBB3FD-86CA-4C67-85F6-4599B3F47E95}"/>
              </a:ext>
            </a:extLst>
          </p:cNvPr>
          <p:cNvSpPr txBox="1">
            <a:spLocks/>
          </p:cNvSpPr>
          <p:nvPr/>
        </p:nvSpPr>
        <p:spPr>
          <a:xfrm>
            <a:off x="949960" y="5912485"/>
            <a:ext cx="10515600" cy="1016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8FBFB7D-BC46-47DC-B357-A62451CFFD84}"/>
              </a:ext>
            </a:extLst>
          </p:cNvPr>
          <p:cNvSpPr txBox="1">
            <a:spLocks/>
          </p:cNvSpPr>
          <p:nvPr/>
        </p:nvSpPr>
        <p:spPr>
          <a:xfrm>
            <a:off x="838200" y="5874861"/>
            <a:ext cx="10515600" cy="1016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 </a:t>
            </a:r>
          </a:p>
        </p:txBody>
      </p:sp>
      <p:pic>
        <p:nvPicPr>
          <p:cNvPr id="14" name="Picture 13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4D3CED6C-3DEC-4214-A331-7567FC6AE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392" y="2367280"/>
            <a:ext cx="3938954" cy="2404744"/>
          </a:xfrm>
          <a:prstGeom prst="rect">
            <a:avLst/>
          </a:prstGeom>
        </p:spPr>
      </p:pic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D3806DE7-583A-4E2E-903D-84D7C6B992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288" y="1381760"/>
            <a:ext cx="7650712" cy="518117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BDDE8-D3C8-4FE9-ADE6-BC54670F1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1/292022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F4840E-D4EF-4401-B2F7-6C5B28B24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52EF-30BF-4398-9AE3-0561D689557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59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09E9C-28A5-46C9-9AC5-89EE6CED1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Don Taylor - Silverdale Rotary Club 1981-2021</a:t>
            </a:r>
            <a:br>
              <a:rPr lang="en-US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769AA-0671-4AC4-9FBC-A5A6063FC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687" y="1537390"/>
            <a:ext cx="10515600" cy="4351338"/>
          </a:xfrm>
        </p:spPr>
        <p:txBody>
          <a:bodyPr>
            <a:noAutofit/>
          </a:bodyPr>
          <a:lstStyle/>
          <a:p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Secretary twice, Club President in 1986-87</a:t>
            </a:r>
          </a:p>
          <a:p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</a:rPr>
              <a:t>Multiple Paul Harris Fellow, Every Rotarian Every Year</a:t>
            </a: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Silverdale Rotary Foundation Chair, Membership chair several years</a:t>
            </a:r>
          </a:p>
          <a:p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District 5020 Secretary several years </a:t>
            </a:r>
          </a:p>
          <a:p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 January 2018 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awarded an Honorary membership in our Rotary Club</a:t>
            </a:r>
            <a:endParaRPr lang="en-US" sz="3600" b="1" dirty="0"/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48494275-8E0E-4A7E-8046-5D72FFD84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104" y="5859873"/>
            <a:ext cx="2557857" cy="837876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54595E-7978-4BE4-85A1-2CDFC36F7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1/292022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E70956-CCFC-404E-A69F-9C026C674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52EF-30BF-4398-9AE3-0561D68955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460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09E9C-28A5-46C9-9AC5-89EE6CED1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6635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Mary 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</a:rPr>
              <a:t>Gerry Taylor - S</a:t>
            </a: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ilverdale Rotary Club 2004-2014</a:t>
            </a:r>
            <a:br>
              <a:rPr lang="en-US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769AA-0671-4AC4-9FBC-A5A6063FC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253331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</a:rPr>
              <a:t>Multiple Paul Harris Fellow</a:t>
            </a:r>
          </a:p>
          <a:p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Huge Rotary supporter even before joining Rotary</a:t>
            </a:r>
            <a:b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b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Picture 4" descr="A picture containing person, outdoor, person, people&#10;&#10;Description automatically generated">
            <a:extLst>
              <a:ext uri="{FF2B5EF4-FFF2-40B4-BE49-F238E27FC236}">
                <a16:creationId xmlns:a16="http://schemas.microsoft.com/office/drawing/2014/main" id="{536A94CB-BF18-436B-80E6-F31A5578A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494" y="2496830"/>
            <a:ext cx="5893924" cy="354699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EBBB3FD-86CA-4C67-85F6-4599B3F47E95}"/>
              </a:ext>
            </a:extLst>
          </p:cNvPr>
          <p:cNvSpPr txBox="1">
            <a:spLocks/>
          </p:cNvSpPr>
          <p:nvPr/>
        </p:nvSpPr>
        <p:spPr>
          <a:xfrm>
            <a:off x="949960" y="5912485"/>
            <a:ext cx="10515600" cy="1016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8FBFB7D-BC46-47DC-B357-A62451CFFD84}"/>
              </a:ext>
            </a:extLst>
          </p:cNvPr>
          <p:cNvSpPr txBox="1">
            <a:spLocks/>
          </p:cNvSpPr>
          <p:nvPr/>
        </p:nvSpPr>
        <p:spPr>
          <a:xfrm>
            <a:off x="-329086" y="5833514"/>
            <a:ext cx="12216286" cy="1016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+mn-lt"/>
              </a:rPr>
              <a:t>	                  Kitsap Kids Renovation 2006 (with Ellen Newberg)   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53E89-06F8-4C4C-9131-5AFBC40C4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1/292022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79BE2-6411-41B2-A0EF-4C4BCE556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52EF-30BF-4398-9AE3-0561D689557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50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769AA-0671-4AC4-9FBC-A5A6063FC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330" y="383301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</a:rPr>
              <a:t>Bell Ringing at Macy’s - 2006</a:t>
            </a:r>
            <a:b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b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BBB3FD-86CA-4C67-85F6-4599B3F47E95}"/>
              </a:ext>
            </a:extLst>
          </p:cNvPr>
          <p:cNvSpPr txBox="1">
            <a:spLocks/>
          </p:cNvSpPr>
          <p:nvPr/>
        </p:nvSpPr>
        <p:spPr>
          <a:xfrm>
            <a:off x="949960" y="5912485"/>
            <a:ext cx="10515600" cy="1016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8FBFB7D-BC46-47DC-B357-A62451CFFD84}"/>
              </a:ext>
            </a:extLst>
          </p:cNvPr>
          <p:cNvSpPr txBox="1">
            <a:spLocks/>
          </p:cNvSpPr>
          <p:nvPr/>
        </p:nvSpPr>
        <p:spPr>
          <a:xfrm>
            <a:off x="838200" y="5874861"/>
            <a:ext cx="10515600" cy="1016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 </a:t>
            </a:r>
          </a:p>
        </p:txBody>
      </p:sp>
      <p:pic>
        <p:nvPicPr>
          <p:cNvPr id="9" name="Picture 8" descr="A picture containing text, person, outdoor, standing&#10;&#10;Description automatically generated">
            <a:extLst>
              <a:ext uri="{FF2B5EF4-FFF2-40B4-BE49-F238E27FC236}">
                <a16:creationId xmlns:a16="http://schemas.microsoft.com/office/drawing/2014/main" id="{3245914D-586A-4F19-9831-E865BA855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821" y="984154"/>
            <a:ext cx="8603949" cy="573275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E8ED81-C124-4A8B-999B-D687985BD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1/292022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85DD91-D8AE-46BD-B6C6-D83749AB6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52EF-30BF-4398-9AE3-0561D68955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7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769AA-0671-4AC4-9FBC-A5A6063FC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330" y="383301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Duck Central – Mary Gerry and Don - 2006</a:t>
            </a:r>
            <a:b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b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BBB3FD-86CA-4C67-85F6-4599B3F47E95}"/>
              </a:ext>
            </a:extLst>
          </p:cNvPr>
          <p:cNvSpPr txBox="1">
            <a:spLocks/>
          </p:cNvSpPr>
          <p:nvPr/>
        </p:nvSpPr>
        <p:spPr>
          <a:xfrm>
            <a:off x="949960" y="5912485"/>
            <a:ext cx="10515600" cy="1016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8FBFB7D-BC46-47DC-B357-A62451CFFD84}"/>
              </a:ext>
            </a:extLst>
          </p:cNvPr>
          <p:cNvSpPr txBox="1">
            <a:spLocks/>
          </p:cNvSpPr>
          <p:nvPr/>
        </p:nvSpPr>
        <p:spPr>
          <a:xfrm>
            <a:off x="838200" y="5874861"/>
            <a:ext cx="10515600" cy="1016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 </a:t>
            </a:r>
          </a:p>
        </p:txBody>
      </p:sp>
      <p:pic>
        <p:nvPicPr>
          <p:cNvPr id="4" name="Picture 3" descr="A group of people sitting at a table looking at papers&#10;&#10;Description automatically generated with medium confidence">
            <a:extLst>
              <a:ext uri="{FF2B5EF4-FFF2-40B4-BE49-F238E27FC236}">
                <a16:creationId xmlns:a16="http://schemas.microsoft.com/office/drawing/2014/main" id="{6E4A9D25-0B1E-4742-825C-63D228D549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247" y="930715"/>
            <a:ext cx="7348406" cy="49441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B5D9F24-ECD7-4AA4-8494-12BD79443D85}"/>
              </a:ext>
            </a:extLst>
          </p:cNvPr>
          <p:cNvSpPr txBox="1"/>
          <p:nvPr/>
        </p:nvSpPr>
        <p:spPr>
          <a:xfrm>
            <a:off x="2543534" y="6060202"/>
            <a:ext cx="69275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+mn-lt"/>
              </a:rPr>
              <a:t>With Virgil Valdez and Scott Slocum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6E91E7-7D17-49B6-9179-A748B465C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1/292022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466F84-4CBF-4F3E-9DEA-D775F5DC0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52EF-30BF-4398-9AE3-0561D689557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81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769AA-0671-4AC4-9FBC-A5A6063FC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330" y="383301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Duck Central – Mary Gerry - 2009</a:t>
            </a:r>
            <a:b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b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BBB3FD-86CA-4C67-85F6-4599B3F47E95}"/>
              </a:ext>
            </a:extLst>
          </p:cNvPr>
          <p:cNvSpPr txBox="1">
            <a:spLocks/>
          </p:cNvSpPr>
          <p:nvPr/>
        </p:nvSpPr>
        <p:spPr>
          <a:xfrm>
            <a:off x="949960" y="5912485"/>
            <a:ext cx="10515600" cy="1016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8FBFB7D-BC46-47DC-B357-A62451CFFD84}"/>
              </a:ext>
            </a:extLst>
          </p:cNvPr>
          <p:cNvSpPr txBox="1">
            <a:spLocks/>
          </p:cNvSpPr>
          <p:nvPr/>
        </p:nvSpPr>
        <p:spPr>
          <a:xfrm>
            <a:off x="838200" y="5874861"/>
            <a:ext cx="10515600" cy="1016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5D9F24-ECD7-4AA4-8494-12BD79443D85}"/>
              </a:ext>
            </a:extLst>
          </p:cNvPr>
          <p:cNvSpPr txBox="1"/>
          <p:nvPr/>
        </p:nvSpPr>
        <p:spPr>
          <a:xfrm>
            <a:off x="2543534" y="6060202"/>
            <a:ext cx="69275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+mn-lt"/>
              </a:rPr>
              <a:t>With </a:t>
            </a:r>
            <a:r>
              <a:rPr lang="en-US" sz="2800" b="1" dirty="0"/>
              <a:t>Brian Beagle and Jill Slocum</a:t>
            </a:r>
            <a:endParaRPr lang="en-US" sz="2800" b="1" dirty="0">
              <a:latin typeface="+mn-lt"/>
            </a:endParaRPr>
          </a:p>
        </p:txBody>
      </p:sp>
      <p:pic>
        <p:nvPicPr>
          <p:cNvPr id="5" name="Picture 4" descr="A few people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5C2C1213-27B2-4F3D-9ECF-7AC671253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36" y="1037690"/>
            <a:ext cx="8657035" cy="5022511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65EFF0-D216-4DCE-A0CE-0AE684F0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1/292022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B9C131-E129-4A02-80E3-BDCD915C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52EF-30BF-4398-9AE3-0561D689557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76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769AA-0671-4AC4-9FBC-A5A6063FC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330" y="383301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</a:rPr>
              <a:t>Selling Ducks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– Mary Gerry and Don - 2010</a:t>
            </a:r>
            <a:b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b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BBB3FD-86CA-4C67-85F6-4599B3F47E95}"/>
              </a:ext>
            </a:extLst>
          </p:cNvPr>
          <p:cNvSpPr txBox="1">
            <a:spLocks/>
          </p:cNvSpPr>
          <p:nvPr/>
        </p:nvSpPr>
        <p:spPr>
          <a:xfrm>
            <a:off x="949960" y="5912485"/>
            <a:ext cx="10515600" cy="1016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8FBFB7D-BC46-47DC-B357-A62451CFFD84}"/>
              </a:ext>
            </a:extLst>
          </p:cNvPr>
          <p:cNvSpPr txBox="1">
            <a:spLocks/>
          </p:cNvSpPr>
          <p:nvPr/>
        </p:nvSpPr>
        <p:spPr>
          <a:xfrm>
            <a:off x="838200" y="5874861"/>
            <a:ext cx="10515600" cy="1016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5D9F24-ECD7-4AA4-8494-12BD79443D85}"/>
              </a:ext>
            </a:extLst>
          </p:cNvPr>
          <p:cNvSpPr txBox="1"/>
          <p:nvPr/>
        </p:nvSpPr>
        <p:spPr>
          <a:xfrm>
            <a:off x="2543534" y="6060202"/>
            <a:ext cx="69275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+mn-lt"/>
              </a:rPr>
              <a:t> </a:t>
            </a:r>
          </a:p>
        </p:txBody>
      </p:sp>
      <p:pic>
        <p:nvPicPr>
          <p:cNvPr id="4" name="Picture 3" descr="A group of people wearing clothing&#10;&#10;Description automatically generated with low confidence">
            <a:extLst>
              <a:ext uri="{FF2B5EF4-FFF2-40B4-BE49-F238E27FC236}">
                <a16:creationId xmlns:a16="http://schemas.microsoft.com/office/drawing/2014/main" id="{B5C7E1BE-7BD0-4D33-BB59-5F35C7990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892" y="1043443"/>
            <a:ext cx="5940223" cy="552440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96711D-887E-46D4-9F4B-7B2276C8A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1/292022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70C0D-55F3-42F1-9166-C93547F26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52EF-30BF-4398-9AE3-0561D689557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50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769AA-0671-4AC4-9FBC-A5A6063FC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330" y="38330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Past Presidents 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</a:rPr>
              <a:t>at 2014 Installation Dinner</a:t>
            </a:r>
            <a:b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b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BBB3FD-86CA-4C67-85F6-4599B3F47E95}"/>
              </a:ext>
            </a:extLst>
          </p:cNvPr>
          <p:cNvSpPr txBox="1">
            <a:spLocks/>
          </p:cNvSpPr>
          <p:nvPr/>
        </p:nvSpPr>
        <p:spPr>
          <a:xfrm>
            <a:off x="949960" y="5912485"/>
            <a:ext cx="10515600" cy="1016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8FBFB7D-BC46-47DC-B357-A62451CFFD84}"/>
              </a:ext>
            </a:extLst>
          </p:cNvPr>
          <p:cNvSpPr txBox="1">
            <a:spLocks/>
          </p:cNvSpPr>
          <p:nvPr/>
        </p:nvSpPr>
        <p:spPr>
          <a:xfrm>
            <a:off x="838200" y="5874861"/>
            <a:ext cx="10515600" cy="1016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5D9F24-ECD7-4AA4-8494-12BD79443D85}"/>
              </a:ext>
            </a:extLst>
          </p:cNvPr>
          <p:cNvSpPr txBox="1"/>
          <p:nvPr/>
        </p:nvSpPr>
        <p:spPr>
          <a:xfrm>
            <a:off x="79513" y="4894153"/>
            <a:ext cx="1177787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</a:rPr>
              <a:t>Left to right:  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Elayne Burton, Mary Hoover, Scott Slocum, Roger 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Aydt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Peter Matty, Ron Templeton, Larry Rodgers, Don Taylor, Brian Beagle, Jack Jensen</a:t>
            </a:r>
            <a:r>
              <a:rPr lang="en-US" sz="2800" b="1" dirty="0">
                <a:latin typeface="+mn-lt"/>
              </a:rPr>
              <a:t> </a:t>
            </a:r>
          </a:p>
        </p:txBody>
      </p:sp>
      <p:pic>
        <p:nvPicPr>
          <p:cNvPr id="5" name="Picture 4" descr="A group of people standing in a room&#10;&#10;Description automatically generated with medium confidence">
            <a:extLst>
              <a:ext uri="{FF2B5EF4-FFF2-40B4-BE49-F238E27FC236}">
                <a16:creationId xmlns:a16="http://schemas.microsoft.com/office/drawing/2014/main" id="{EAFB83A8-5492-4926-9295-D38F6590C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" y="1630017"/>
            <a:ext cx="11875895" cy="310200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1E1A7C-7F8B-4472-B39E-E371744AA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1/292022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EA973B-44A6-4193-B6C1-9A7261EF9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52EF-30BF-4398-9AE3-0561D689557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98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769AA-0671-4AC4-9FBC-A5A6063FC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330" y="383301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</a:rPr>
              <a:t>Selling Ducks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– 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</a:rPr>
              <a:t>Don and son Tim, and Jack Jensen - 2017 </a:t>
            </a:r>
            <a:b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b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BBB3FD-86CA-4C67-85F6-4599B3F47E95}"/>
              </a:ext>
            </a:extLst>
          </p:cNvPr>
          <p:cNvSpPr txBox="1">
            <a:spLocks/>
          </p:cNvSpPr>
          <p:nvPr/>
        </p:nvSpPr>
        <p:spPr>
          <a:xfrm>
            <a:off x="949960" y="5912485"/>
            <a:ext cx="10515600" cy="1016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8FBFB7D-BC46-47DC-B357-A62451CFFD84}"/>
              </a:ext>
            </a:extLst>
          </p:cNvPr>
          <p:cNvSpPr txBox="1">
            <a:spLocks/>
          </p:cNvSpPr>
          <p:nvPr/>
        </p:nvSpPr>
        <p:spPr>
          <a:xfrm>
            <a:off x="838200" y="5874861"/>
            <a:ext cx="10515600" cy="1016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5D9F24-ECD7-4AA4-8494-12BD79443D85}"/>
              </a:ext>
            </a:extLst>
          </p:cNvPr>
          <p:cNvSpPr txBox="1"/>
          <p:nvPr/>
        </p:nvSpPr>
        <p:spPr>
          <a:xfrm>
            <a:off x="2543534" y="6060202"/>
            <a:ext cx="69275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+mn-lt"/>
              </a:rPr>
              <a:t> </a:t>
            </a:r>
          </a:p>
        </p:txBody>
      </p:sp>
      <p:pic>
        <p:nvPicPr>
          <p:cNvPr id="5" name="Picture 4" descr="A group of people standing behind a table with food on it&#10;&#10;Description automatically generated with medium confidence">
            <a:extLst>
              <a:ext uri="{FF2B5EF4-FFF2-40B4-BE49-F238E27FC236}">
                <a16:creationId xmlns:a16="http://schemas.microsoft.com/office/drawing/2014/main" id="{079E81E5-8FB3-40C7-A345-976722127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585" y="1037566"/>
            <a:ext cx="5520980" cy="5507741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4EA265-CABF-41C4-A011-11B6807B5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1/292022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540533-D4E2-46D3-96A4-ED2E6082C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52EF-30BF-4398-9AE3-0561D689557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79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276</Words>
  <Application>Microsoft Office PowerPoint</Application>
  <PresentationFormat>Widescreen</PresentationFormat>
  <Paragraphs>62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Don &amp; Mary Gerry Taylor Rotary Memories</vt:lpstr>
      <vt:lpstr>Don Taylor - Silverdale Rotary Club 1981-2021 </vt:lpstr>
      <vt:lpstr>Mary Gerry Taylor - Silverdale Rotary Club 2004-2014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Don Taylor – 1988-89 Directory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 &amp; Mary Gerry Taylor Rotary Memories</dc:title>
  <dc:creator>Barbara Beagle</dc:creator>
  <cp:lastModifiedBy>Barbara Beagle</cp:lastModifiedBy>
  <cp:revision>6</cp:revision>
  <dcterms:created xsi:type="dcterms:W3CDTF">2022-01-21T13:08:34Z</dcterms:created>
  <dcterms:modified xsi:type="dcterms:W3CDTF">2022-02-07T01:39:16Z</dcterms:modified>
</cp:coreProperties>
</file>